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2" r:id="rId5"/>
    <p:sldId id="27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6" r:id="rId16"/>
    <p:sldId id="267" r:id="rId17"/>
    <p:sldId id="269" r:id="rId18"/>
    <p:sldId id="270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1FA389-47FD-46E1-8EF7-723500F28927}" type="datetimeFigureOut">
              <a:rPr lang="de-DE" smtClean="0"/>
              <a:pPr/>
              <a:t>02.04.2011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CB2846-AC29-43F2-B4C9-8064D36EA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FA389-47FD-46E1-8EF7-723500F28927}" type="datetimeFigureOut">
              <a:rPr lang="de-DE" smtClean="0"/>
              <a:pPr/>
              <a:t>02.04.2011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B2846-AC29-43F2-B4C9-8064D36EA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FA389-47FD-46E1-8EF7-723500F28927}" type="datetimeFigureOut">
              <a:rPr lang="de-DE" smtClean="0"/>
              <a:pPr/>
              <a:t>02.04.2011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B2846-AC29-43F2-B4C9-8064D36EA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FA389-47FD-46E1-8EF7-723500F28927}" type="datetimeFigureOut">
              <a:rPr lang="de-DE" smtClean="0"/>
              <a:pPr/>
              <a:t>02.04.2011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B2846-AC29-43F2-B4C9-8064D36EA7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FA389-47FD-46E1-8EF7-723500F28927}" type="datetimeFigureOut">
              <a:rPr lang="de-DE" smtClean="0"/>
              <a:pPr/>
              <a:t>02.04.2011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B2846-AC29-43F2-B4C9-8064D36EA7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FA389-47FD-46E1-8EF7-723500F28927}" type="datetimeFigureOut">
              <a:rPr lang="de-DE" smtClean="0"/>
              <a:pPr/>
              <a:t>02.04.2011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B2846-AC29-43F2-B4C9-8064D36EA7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  <p:transition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FA389-47FD-46E1-8EF7-723500F28927}" type="datetimeFigureOut">
              <a:rPr lang="de-DE" smtClean="0"/>
              <a:pPr/>
              <a:t>02.04.2011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B2846-AC29-43F2-B4C9-8064D36EA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FA389-47FD-46E1-8EF7-723500F28927}" type="datetimeFigureOut">
              <a:rPr lang="de-DE" smtClean="0"/>
              <a:pPr/>
              <a:t>02.04.2011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B2846-AC29-43F2-B4C9-8064D36EA7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  <p:transition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FA389-47FD-46E1-8EF7-723500F28927}" type="datetimeFigureOut">
              <a:rPr lang="de-DE" smtClean="0"/>
              <a:pPr/>
              <a:t>02.04.2011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B2846-AC29-43F2-B4C9-8064D36EA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31FA389-47FD-46E1-8EF7-723500F28927}" type="datetimeFigureOut">
              <a:rPr lang="de-DE" smtClean="0"/>
              <a:pPr/>
              <a:t>02.04.2011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CB2846-AC29-43F2-B4C9-8064D36EA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1FA389-47FD-46E1-8EF7-723500F28927}" type="datetimeFigureOut">
              <a:rPr lang="de-DE" smtClean="0"/>
              <a:pPr/>
              <a:t>02.04.2011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CB2846-AC29-43F2-B4C9-8064D36EA7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19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1FA389-47FD-46E1-8EF7-723500F28927}" type="datetimeFigureOut">
              <a:rPr lang="de-DE" smtClean="0"/>
              <a:pPr/>
              <a:t>02.04.2011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CB2846-AC29-43F2-B4C9-8064D36EA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ut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P2180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Week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Solidarity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2170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Art- a Way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Solidarity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2170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54692" y="1481138"/>
            <a:ext cx="6034616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Help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surpressed</a:t>
            </a:r>
            <a:r>
              <a:rPr lang="de-DE" dirty="0" smtClean="0"/>
              <a:t> </a:t>
            </a:r>
            <a:r>
              <a:rPr lang="de-DE" dirty="0" err="1" smtClean="0"/>
              <a:t>women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2170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An “</a:t>
            </a:r>
            <a:r>
              <a:rPr lang="de-DE" dirty="0" err="1" smtClean="0"/>
              <a:t>immgrated</a:t>
            </a:r>
            <a:r>
              <a:rPr lang="de-DE" dirty="0" smtClean="0"/>
              <a:t> “ Library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2170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Art Made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Scrot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2180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40768"/>
            <a:ext cx="6034616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 Raffle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smtClean="0"/>
              <a:t>„Löwenherz“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2180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The </a:t>
            </a:r>
            <a:r>
              <a:rPr lang="de-DE" dirty="0" err="1" smtClean="0"/>
              <a:t>Solidarity</a:t>
            </a:r>
            <a:r>
              <a:rPr lang="de-DE" dirty="0" smtClean="0"/>
              <a:t> Day </a:t>
            </a:r>
            <a:r>
              <a:rPr lang="de-DE" dirty="0" err="1" smtClean="0"/>
              <a:t>Reflected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Media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2180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 smtClean="0"/>
              <a:t>Six</a:t>
            </a:r>
            <a:r>
              <a:rPr lang="de-DE" dirty="0" smtClean="0"/>
              <a:t> Countries – </a:t>
            </a:r>
            <a:r>
              <a:rPr lang="de-DE" dirty="0" err="1" smtClean="0"/>
              <a:t>Six</a:t>
            </a:r>
            <a:r>
              <a:rPr lang="de-DE" dirty="0" smtClean="0"/>
              <a:t> </a:t>
            </a:r>
            <a:r>
              <a:rPr lang="de-DE" dirty="0" err="1" smtClean="0"/>
              <a:t>Meals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2180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Löwenherz – </a:t>
            </a:r>
            <a:r>
              <a:rPr lang="de-DE" dirty="0" err="1" smtClean="0"/>
              <a:t>Pocess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grieving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Children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/>
              <a:t>T</a:t>
            </a:r>
            <a:r>
              <a:rPr lang="de-DE" dirty="0" smtClean="0"/>
              <a:t>eenagers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kgs 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875" y="1662906"/>
            <a:ext cx="8096250" cy="416242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Solidarity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215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homelessness</a:t>
            </a:r>
            <a:r>
              <a:rPr lang="de-DE" dirty="0" smtClean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Hanover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215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Fair Department Store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215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 smtClean="0"/>
              <a:t>Alternattive</a:t>
            </a:r>
            <a:r>
              <a:rPr lang="de-DE" dirty="0" smtClean="0"/>
              <a:t> Garage </a:t>
            </a:r>
            <a:r>
              <a:rPr lang="de-DE" dirty="0" err="1" smtClean="0"/>
              <a:t>for</a:t>
            </a:r>
            <a:r>
              <a:rPr lang="de-DE" dirty="0" smtClean="0"/>
              <a:t> Bikes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215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 smtClean="0"/>
              <a:t>Traveller´s</a:t>
            </a:r>
            <a:r>
              <a:rPr lang="de-DE" dirty="0" smtClean="0"/>
              <a:t> </a:t>
            </a:r>
            <a:r>
              <a:rPr lang="de-DE" dirty="0" err="1" smtClean="0"/>
              <a:t>Aid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214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Education </a:t>
            </a:r>
            <a:r>
              <a:rPr lang="de-DE" dirty="0" err="1" smtClean="0"/>
              <a:t>of</a:t>
            </a:r>
            <a:r>
              <a:rPr lang="de-DE" dirty="0" smtClean="0"/>
              <a:t> Teenager Scouts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2170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City</a:t>
            </a:r>
            <a:r>
              <a:rPr lang="de-DE" dirty="0" smtClean="0"/>
              <a:t>project</a:t>
            </a:r>
            <a:r>
              <a:rPr lang="de-DE" dirty="0" smtClean="0"/>
              <a:t> “Faust“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2170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Common Atelier </a:t>
            </a:r>
            <a:endParaRPr lang="de-DE" dirty="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2170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Many</a:t>
            </a:r>
            <a:r>
              <a:rPr lang="de-DE" dirty="0" smtClean="0"/>
              <a:t> Projects in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endParaRPr lang="de-D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79</Words>
  <Application>Microsoft Office PowerPoint</Application>
  <PresentationFormat>Bildschirmpräsentation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Deimos</vt:lpstr>
      <vt:lpstr>One Week of Solidarity</vt:lpstr>
      <vt:lpstr>homelessness in Hanover</vt:lpstr>
      <vt:lpstr>Fair Department Store</vt:lpstr>
      <vt:lpstr>Alternattive Garage for Bikes</vt:lpstr>
      <vt:lpstr>Traveller´s Aid</vt:lpstr>
      <vt:lpstr>Education of Teenager Scouts</vt:lpstr>
      <vt:lpstr>Cityproject “Faust“</vt:lpstr>
      <vt:lpstr>Common Atelier </vt:lpstr>
      <vt:lpstr>Many Projects in One building</vt:lpstr>
      <vt:lpstr>Art- a Way of Solidarity</vt:lpstr>
      <vt:lpstr>Help for surpressed women</vt:lpstr>
      <vt:lpstr>An “immgrated “ Library</vt:lpstr>
      <vt:lpstr>Art Made of Scrot</vt:lpstr>
      <vt:lpstr>A Raffle for „Löwenherz“</vt:lpstr>
      <vt:lpstr>The Solidarity Day Reflected in the Media</vt:lpstr>
      <vt:lpstr>Six Countries – Six Meals</vt:lpstr>
      <vt:lpstr>Löwenherz – Pocess of grieving for Children and Teenagers </vt:lpstr>
      <vt:lpstr>Solidarity in the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Eíne Woche Solidarität</dc:title>
  <dc:creator>BAL</dc:creator>
  <cp:lastModifiedBy>BAL</cp:lastModifiedBy>
  <cp:revision>9</cp:revision>
  <dcterms:created xsi:type="dcterms:W3CDTF">2011-02-20T23:16:26Z</dcterms:created>
  <dcterms:modified xsi:type="dcterms:W3CDTF">2011-04-02T18:14:17Z</dcterms:modified>
</cp:coreProperties>
</file>