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3" r:id="rId8"/>
    <p:sldId id="265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139CF9E-087F-4873-BB81-FCAF0A8DCEF2}" type="datetimeFigureOut">
              <a:rPr lang="de-DE" smtClean="0"/>
              <a:pPr/>
              <a:t>01.02.2012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C50F2B-D646-4AF2-B87D-B5A292E1DC6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39CF9E-087F-4873-BB81-FCAF0A8DCEF2}" type="datetimeFigureOut">
              <a:rPr lang="de-DE" smtClean="0"/>
              <a:pPr/>
              <a:t>01.02.2012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50F2B-D646-4AF2-B87D-B5A292E1DC6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39CF9E-087F-4873-BB81-FCAF0A8DCEF2}" type="datetimeFigureOut">
              <a:rPr lang="de-DE" smtClean="0"/>
              <a:pPr/>
              <a:t>01.02.2012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50F2B-D646-4AF2-B87D-B5A292E1DC6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39CF9E-087F-4873-BB81-FCAF0A8DCEF2}" type="datetimeFigureOut">
              <a:rPr lang="de-DE" smtClean="0"/>
              <a:pPr/>
              <a:t>01.02.2012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50F2B-D646-4AF2-B87D-B5A292E1DC6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39CF9E-087F-4873-BB81-FCAF0A8DCEF2}" type="datetimeFigureOut">
              <a:rPr lang="de-DE" smtClean="0"/>
              <a:pPr/>
              <a:t>01.02.2012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50F2B-D646-4AF2-B87D-B5A292E1DC6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39CF9E-087F-4873-BB81-FCAF0A8DCEF2}" type="datetimeFigureOut">
              <a:rPr lang="de-DE" smtClean="0"/>
              <a:pPr/>
              <a:t>01.02.2012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50F2B-D646-4AF2-B87D-B5A292E1DC6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39CF9E-087F-4873-BB81-FCAF0A8DCEF2}" type="datetimeFigureOut">
              <a:rPr lang="de-DE" smtClean="0"/>
              <a:pPr/>
              <a:t>01.02.2012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50F2B-D646-4AF2-B87D-B5A292E1DC6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39CF9E-087F-4873-BB81-FCAF0A8DCEF2}" type="datetimeFigureOut">
              <a:rPr lang="de-DE" smtClean="0"/>
              <a:pPr/>
              <a:t>01.02.2012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50F2B-D646-4AF2-B87D-B5A292E1DC6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39CF9E-087F-4873-BB81-FCAF0A8DCEF2}" type="datetimeFigureOut">
              <a:rPr lang="de-DE" smtClean="0"/>
              <a:pPr/>
              <a:t>01.02.2012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50F2B-D646-4AF2-B87D-B5A292E1DC6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139CF9E-087F-4873-BB81-FCAF0A8DCEF2}" type="datetimeFigureOut">
              <a:rPr lang="de-DE" smtClean="0"/>
              <a:pPr/>
              <a:t>01.02.2012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C50F2B-D646-4AF2-B87D-B5A292E1DC6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139CF9E-087F-4873-BB81-FCAF0A8DCEF2}" type="datetimeFigureOut">
              <a:rPr lang="de-DE" smtClean="0"/>
              <a:pPr/>
              <a:t>01.02.2012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C50F2B-D646-4AF2-B87D-B5A292E1DC6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139CF9E-087F-4873-BB81-FCAF0A8DCEF2}" type="datetimeFigureOut">
              <a:rPr lang="de-DE" smtClean="0"/>
              <a:pPr/>
              <a:t>01.02.2012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FC50F2B-D646-4AF2-B87D-B5A292E1DC6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Autofit/>
          </a:bodyPr>
          <a:lstStyle/>
          <a:p>
            <a:r>
              <a:rPr lang="de-DE" sz="4800" dirty="0" smtClean="0">
                <a:latin typeface="Comic Sans MS" pitchFamily="66" charset="0"/>
              </a:rPr>
              <a:t>Verbesserungen in der Mittelstraße</a:t>
            </a:r>
            <a:endParaRPr lang="de-DE" sz="4800" dirty="0">
              <a:latin typeface="Comic Sans MS" pitchFamily="66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3600" dirty="0" smtClean="0">
                <a:solidFill>
                  <a:srgbClr val="002060"/>
                </a:solidFill>
              </a:rPr>
              <a:t>Von: </a:t>
            </a:r>
            <a:r>
              <a:rPr lang="de-DE" sz="3600" dirty="0" err="1" smtClean="0">
                <a:solidFill>
                  <a:srgbClr val="002060"/>
                </a:solidFill>
              </a:rPr>
              <a:t>Tamina</a:t>
            </a:r>
            <a:r>
              <a:rPr lang="de-DE" sz="3600" dirty="0" smtClean="0">
                <a:solidFill>
                  <a:srgbClr val="002060"/>
                </a:solidFill>
              </a:rPr>
              <a:t> und Lara</a:t>
            </a:r>
            <a:endParaRPr lang="de-DE" sz="3600" dirty="0">
              <a:solidFill>
                <a:srgbClr val="002060"/>
              </a:solidFill>
            </a:endParaRPr>
          </a:p>
        </p:txBody>
      </p:sp>
      <p:sp>
        <p:nvSpPr>
          <p:cNvPr id="5" name="Stern mit 5 Zacken 4"/>
          <p:cNvSpPr/>
          <p:nvPr/>
        </p:nvSpPr>
        <p:spPr>
          <a:xfrm>
            <a:off x="6929454" y="428604"/>
            <a:ext cx="1571636" cy="14287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Stern mit 5 Zacken 5"/>
          <p:cNvSpPr/>
          <p:nvPr/>
        </p:nvSpPr>
        <p:spPr>
          <a:xfrm>
            <a:off x="214282" y="2214554"/>
            <a:ext cx="1428760" cy="14287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      </a:t>
            </a:r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Unsere gewählten Orte</a:t>
            </a:r>
            <a:endParaRPr lang="de-DE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            Die Post 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de-DE" dirty="0" smtClean="0"/>
              <a:t>            Das Feld</a:t>
            </a:r>
            <a:endParaRPr lang="de-DE" dirty="0"/>
          </a:p>
        </p:txBody>
      </p:sp>
      <p:pic>
        <p:nvPicPr>
          <p:cNvPr id="1026" name="Picture 2" descr="U:\PU Mittelstraße\pu sehnde 00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1899841"/>
            <a:ext cx="4041775" cy="3031331"/>
          </a:xfrm>
          <a:prstGeom prst="rect">
            <a:avLst/>
          </a:prstGeom>
          <a:noFill/>
        </p:spPr>
      </p:pic>
      <p:pic>
        <p:nvPicPr>
          <p:cNvPr id="1027" name="Picture 3" descr="U:\PU Mittelstraße\pu sehnde 01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00436"/>
            <a:ext cx="4040188" cy="303014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PU Mittelstraße\pu sehnde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43372" y="2928934"/>
            <a:ext cx="4857784" cy="364333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86380" y="285728"/>
            <a:ext cx="3647256" cy="1070992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002060"/>
                </a:solidFill>
                <a:latin typeface="Comic Sans MS" pitchFamily="66" charset="0"/>
              </a:rPr>
              <a:t>Das Feld am Anfang der Mittelstraße</a:t>
            </a:r>
            <a:r>
              <a:rPr lang="de-DE" dirty="0" smtClean="0">
                <a:latin typeface="Comic Sans MS" pitchFamily="66" charset="0"/>
              </a:rPr>
              <a:t>   </a:t>
            </a:r>
            <a:r>
              <a:rPr lang="de-DE" dirty="0" smtClean="0"/>
              <a:t>                             </a:t>
            </a:r>
            <a:endParaRPr lang="de-DE" dirty="0"/>
          </a:p>
        </p:txBody>
      </p:sp>
      <p:pic>
        <p:nvPicPr>
          <p:cNvPr id="1027" name="Picture 3" descr="U:\PU Mittelstraße\pu sehnde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4475989" cy="33569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:\PU Mittelstraße\Mittelstraß zeichnu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488832" cy="598716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:\PU Mittelstraße\pu sehnde 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2656"/>
            <a:ext cx="5170521" cy="387789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36096" y="836712"/>
            <a:ext cx="3322712" cy="115699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002060"/>
                </a:solidFill>
              </a:rPr>
              <a:t>Die Post in der Mittelstraße</a:t>
            </a:r>
            <a:endParaRPr lang="de-DE" dirty="0">
              <a:solidFill>
                <a:srgbClr val="002060"/>
              </a:solidFill>
            </a:endParaRPr>
          </a:p>
        </p:txBody>
      </p:sp>
      <p:pic>
        <p:nvPicPr>
          <p:cNvPr id="3075" name="Picture 3" descr="U:\PU Mittelstraße\pu sehnde 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068960"/>
            <a:ext cx="4764021" cy="357301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:\PU Mittelstraße\1787590_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14422"/>
            <a:ext cx="6643734" cy="49828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6000" u="sng" dirty="0" smtClean="0">
                <a:solidFill>
                  <a:srgbClr val="002060"/>
                </a:solidFill>
              </a:rPr>
              <a:t>Vorschläge für die Post</a:t>
            </a:r>
            <a:endParaRPr lang="de-DE" sz="6000" u="sng" dirty="0">
              <a:solidFill>
                <a:srgbClr val="002060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7158" y="1285860"/>
            <a:ext cx="4040188" cy="762000"/>
          </a:xfrm>
        </p:spPr>
        <p:txBody>
          <a:bodyPr>
            <a:noAutofit/>
          </a:bodyPr>
          <a:lstStyle/>
          <a:p>
            <a:r>
              <a:rPr lang="de-DE" sz="3600" dirty="0" smtClean="0">
                <a:solidFill>
                  <a:srgbClr val="002060"/>
                </a:solidFill>
              </a:rPr>
              <a:t>Verbesserungen</a:t>
            </a:r>
            <a:endParaRPr lang="de-DE" sz="3600" dirty="0">
              <a:solidFill>
                <a:srgbClr val="002060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4714876" y="1285860"/>
            <a:ext cx="4041775" cy="762000"/>
          </a:xfrm>
        </p:spPr>
        <p:txBody>
          <a:bodyPr>
            <a:noAutofit/>
          </a:bodyPr>
          <a:lstStyle/>
          <a:p>
            <a:r>
              <a:rPr lang="de-DE" sz="3600" dirty="0" smtClean="0">
                <a:solidFill>
                  <a:srgbClr val="002060"/>
                </a:solidFill>
              </a:rPr>
              <a:t>Einbehaltungen</a:t>
            </a:r>
            <a:endParaRPr lang="de-DE" sz="3600" dirty="0">
              <a:solidFill>
                <a:srgbClr val="002060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357158" y="2285992"/>
            <a:ext cx="4040188" cy="3941763"/>
          </a:xfrm>
        </p:spPr>
        <p:txBody>
          <a:bodyPr>
            <a:normAutofit fontScale="92500"/>
          </a:bodyPr>
          <a:lstStyle/>
          <a:p>
            <a:r>
              <a:rPr lang="de-DE" sz="3600" dirty="0" smtClean="0">
                <a:solidFill>
                  <a:srgbClr val="002060"/>
                </a:solidFill>
              </a:rPr>
              <a:t>Anstreichen</a:t>
            </a:r>
          </a:p>
          <a:p>
            <a:r>
              <a:rPr lang="de-DE" sz="3600" dirty="0" smtClean="0">
                <a:solidFill>
                  <a:srgbClr val="002060"/>
                </a:solidFill>
              </a:rPr>
              <a:t>Mit </a:t>
            </a:r>
            <a:r>
              <a:rPr lang="de-DE" sz="3600" smtClean="0">
                <a:solidFill>
                  <a:srgbClr val="002060"/>
                </a:solidFill>
              </a:rPr>
              <a:t>Graffiti </a:t>
            </a:r>
            <a:r>
              <a:rPr lang="de-DE" sz="3600" smtClean="0">
                <a:solidFill>
                  <a:srgbClr val="002060"/>
                </a:solidFill>
              </a:rPr>
              <a:t>verzieren </a:t>
            </a:r>
            <a:endParaRPr lang="de-DE" sz="3600" dirty="0" smtClean="0">
              <a:solidFill>
                <a:srgbClr val="002060"/>
              </a:solidFill>
            </a:endParaRPr>
          </a:p>
          <a:p>
            <a:r>
              <a:rPr lang="de-DE" sz="3600" dirty="0" smtClean="0">
                <a:solidFill>
                  <a:srgbClr val="002060"/>
                </a:solidFill>
              </a:rPr>
              <a:t>Fenster erneuern</a:t>
            </a:r>
          </a:p>
          <a:p>
            <a:r>
              <a:rPr lang="de-DE" sz="3600" dirty="0" smtClean="0">
                <a:solidFill>
                  <a:srgbClr val="002060"/>
                </a:solidFill>
              </a:rPr>
              <a:t>Dach reparieren</a:t>
            </a:r>
          </a:p>
          <a:p>
            <a:r>
              <a:rPr lang="de-DE" sz="3600" dirty="0" smtClean="0">
                <a:solidFill>
                  <a:srgbClr val="002060"/>
                </a:solidFill>
              </a:rPr>
              <a:t>Efeu entfernen</a:t>
            </a:r>
            <a:endParaRPr lang="de-DE" sz="3600" dirty="0">
              <a:solidFill>
                <a:srgbClr val="002060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4876" y="2285992"/>
            <a:ext cx="4041775" cy="3941763"/>
          </a:xfrm>
        </p:spPr>
        <p:txBody>
          <a:bodyPr/>
          <a:lstStyle/>
          <a:p>
            <a:r>
              <a:rPr lang="de-DE" sz="3600" dirty="0" smtClean="0">
                <a:solidFill>
                  <a:srgbClr val="002060"/>
                </a:solidFill>
              </a:rPr>
              <a:t>DHL-Station zu der Post</a:t>
            </a:r>
          </a:p>
          <a:p>
            <a:r>
              <a:rPr lang="de-DE" sz="3600" dirty="0" smtClean="0">
                <a:solidFill>
                  <a:srgbClr val="002060"/>
                </a:solidFill>
              </a:rPr>
              <a:t>Parkplätze der Postautos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de-DE" sz="7200" dirty="0" smtClean="0"/>
              <a:t>Danke für Ihre Aufmerksamkeit!</a:t>
            </a:r>
            <a:r>
              <a:rPr lang="de-DE" sz="8800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r>
              <a:rPr lang="de-DE" sz="7200" dirty="0" smtClean="0"/>
              <a:t> </a:t>
            </a:r>
            <a:endParaRPr lang="de-DE" sz="7200" dirty="0" smtClean="0">
              <a:sym typeface="Wingdings" pitchFamily="2" charset="2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59</Words>
  <Application>Microsoft Office PowerPoint</Application>
  <PresentationFormat>Bildschirmpräsentation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Deimos</vt:lpstr>
      <vt:lpstr>Verbesserungen in der Mittelstraße</vt:lpstr>
      <vt:lpstr>       Unsere gewählten Orte</vt:lpstr>
      <vt:lpstr>Das Feld am Anfang der Mittelstraße                                </vt:lpstr>
      <vt:lpstr>Folie 4</vt:lpstr>
      <vt:lpstr>Die Post in der Mittelstraße</vt:lpstr>
      <vt:lpstr>Folie 6</vt:lpstr>
      <vt:lpstr>Vorschläge für die Post</vt:lpstr>
      <vt:lpstr>Folie 8</vt:lpstr>
    </vt:vector>
  </TitlesOfParts>
  <Company>KGS Sehnde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hhprofgen</dc:creator>
  <cp:lastModifiedBy>hhprofgen</cp:lastModifiedBy>
  <cp:revision>16</cp:revision>
  <dcterms:created xsi:type="dcterms:W3CDTF">2012-01-20T13:01:21Z</dcterms:created>
  <dcterms:modified xsi:type="dcterms:W3CDTF">2012-02-01T11:59:30Z</dcterms:modified>
</cp:coreProperties>
</file>