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A5720-CAAC-4E89-8E77-6F0158BDA7E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74EC-DB1B-408A-B874-8BA69D011FA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de-DE" dirty="0" smtClean="0"/>
              <a:t>Verbesserung für </a:t>
            </a:r>
            <a:r>
              <a:rPr lang="de-DE" dirty="0" err="1" smtClean="0"/>
              <a:t>Sehnde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071678"/>
            <a:ext cx="6296744" cy="785818"/>
          </a:xfrm>
        </p:spPr>
        <p:txBody>
          <a:bodyPr/>
          <a:lstStyle/>
          <a:p>
            <a:r>
              <a:rPr lang="de-DE" dirty="0" smtClean="0"/>
              <a:t>Von Justin und Louis</a:t>
            </a:r>
            <a:endParaRPr lang="de-DE" dirty="0"/>
          </a:p>
        </p:txBody>
      </p:sp>
      <p:pic>
        <p:nvPicPr>
          <p:cNvPr id="9218" name="Picture 2" descr="http://www.bojanssen.de/mediac/400_0/media/Seh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86124"/>
            <a:ext cx="4500594" cy="2181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lang="de-DE" dirty="0" smtClean="0"/>
              <a:t>Aus alt macht neu</a:t>
            </a:r>
            <a:endParaRPr lang="de-DE" dirty="0"/>
          </a:p>
        </p:txBody>
      </p:sp>
      <p:pic>
        <p:nvPicPr>
          <p:cNvPr id="4" name="Inhaltsplatzhalter 3" descr="Unbenan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2966239" cy="2808390"/>
          </a:xfrm>
        </p:spPr>
      </p:pic>
      <p:pic>
        <p:nvPicPr>
          <p:cNvPr id="1026" name="Picture 2" descr="\\tsclient\E\JUSTIN\Fotos entwickeln\Schie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2952328" cy="2497270"/>
          </a:xfrm>
          <a:prstGeom prst="rect">
            <a:avLst/>
          </a:prstGeom>
          <a:noFill/>
        </p:spPr>
      </p:pic>
      <p:pic>
        <p:nvPicPr>
          <p:cNvPr id="1027" name="Picture 3" descr="\\tsclient\E\JUSTIN\Fotos entwickeln\Schiene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4427983" y="4228225"/>
            <a:ext cx="3528392" cy="2215437"/>
          </a:xfrm>
          <a:prstGeom prst="rect">
            <a:avLst/>
          </a:prstGeom>
          <a:noFill/>
        </p:spPr>
      </p:pic>
      <p:pic>
        <p:nvPicPr>
          <p:cNvPr id="1028" name="Picture 4" descr="\\tsclient\E\JUSTIN\Sehnde\Gestaltung Minigol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3462218" cy="2247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915359">
            <a:off x="544925" y="46524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Amphitheater = betrunkene Leute</a:t>
            </a:r>
            <a:br>
              <a:rPr lang="de-DE" dirty="0" smtClean="0"/>
            </a:br>
            <a:r>
              <a:rPr lang="de-DE" dirty="0" smtClean="0"/>
              <a:t>Ich glaube nicht!!!</a:t>
            </a:r>
            <a:endParaRPr lang="de-DE" dirty="0"/>
          </a:p>
        </p:txBody>
      </p:sp>
      <p:pic>
        <p:nvPicPr>
          <p:cNvPr id="2050" name="Picture 2" descr="\\tsclient\E\JUSTIN\Fotos entwickeln\cimg4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3619">
            <a:off x="704771" y="651202"/>
            <a:ext cx="3312368" cy="2484276"/>
          </a:xfrm>
          <a:prstGeom prst="rect">
            <a:avLst/>
          </a:prstGeom>
          <a:noFill/>
        </p:spPr>
      </p:pic>
      <p:pic>
        <p:nvPicPr>
          <p:cNvPr id="2051" name="Picture 3" descr="\\tsclient\E\JUSTIN\Fotos entwickeln\cimg4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0463">
            <a:off x="4708123" y="1648643"/>
            <a:ext cx="3876281" cy="2907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Umzäunen wäre besser!</a:t>
            </a:r>
            <a:endParaRPr lang="de-DE" dirty="0"/>
          </a:p>
        </p:txBody>
      </p:sp>
      <p:pic>
        <p:nvPicPr>
          <p:cNvPr id="3074" name="Picture 2" descr="\\tsclient\E\JUSTIN\Fotos entwickeln\Fussballpla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83768" y="4149080"/>
            <a:ext cx="3164362" cy="2253275"/>
          </a:xfrm>
          <a:prstGeom prst="rect">
            <a:avLst/>
          </a:prstGeom>
          <a:noFill/>
        </p:spPr>
      </p:pic>
      <p:pic>
        <p:nvPicPr>
          <p:cNvPr id="3075" name="Picture 3" descr="\\tsclient\E\JUSTIN\fußballplat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2656"/>
            <a:ext cx="3384376" cy="2008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Schicke Schule</a:t>
            </a:r>
            <a:endParaRPr lang="de-DE" dirty="0"/>
          </a:p>
        </p:txBody>
      </p:sp>
      <p:pic>
        <p:nvPicPr>
          <p:cNvPr id="4098" name="Picture 2" descr="\\tsclient\E\JUSTIN\Fotos entwickeln\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616624" cy="397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Spaßiger Spielplatz</a:t>
            </a:r>
            <a:endParaRPr lang="de-DE" dirty="0"/>
          </a:p>
        </p:txBody>
      </p:sp>
      <p:pic>
        <p:nvPicPr>
          <p:cNvPr id="5122" name="Picture 2" descr="\\tsclient\E\JUSTIN\Fotos entwickeln\Spielpla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72" y="4929198"/>
            <a:ext cx="8229600" cy="1143000"/>
          </a:xfrm>
        </p:spPr>
        <p:txBody>
          <a:bodyPr/>
          <a:lstStyle/>
          <a:p>
            <a:r>
              <a:rPr lang="de-DE" dirty="0" smtClean="0"/>
              <a:t>Beschmutzter</a:t>
            </a:r>
            <a:r>
              <a:rPr lang="de-DE" dirty="0" smtClean="0"/>
              <a:t> </a:t>
            </a:r>
            <a:r>
              <a:rPr lang="de-DE" dirty="0" smtClean="0"/>
              <a:t>Bach</a:t>
            </a:r>
            <a:endParaRPr lang="de-DE" dirty="0"/>
          </a:p>
        </p:txBody>
      </p:sp>
      <p:pic>
        <p:nvPicPr>
          <p:cNvPr id="1026" name="Picture 2" descr="G:\Fotos entwickeln\B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3500462" cy="409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Sehnde</a:t>
            </a:r>
            <a:r>
              <a:rPr lang="de-DE" dirty="0" smtClean="0"/>
              <a:t>, Gut und Schlecht Zugleich!</a:t>
            </a:r>
            <a:endParaRPr lang="de-DE" dirty="0"/>
          </a:p>
        </p:txBody>
      </p:sp>
      <p:pic>
        <p:nvPicPr>
          <p:cNvPr id="2050" name="Picture 2" descr="G:\Sehnde\Lat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71678"/>
            <a:ext cx="2821801" cy="3762402"/>
          </a:xfrm>
          <a:prstGeom prst="rect">
            <a:avLst/>
          </a:prstGeom>
          <a:noFill/>
        </p:spPr>
      </p:pic>
      <p:pic>
        <p:nvPicPr>
          <p:cNvPr id="2051" name="Picture 3" descr="G:\Fotos entwickeln\Za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571472" y="2714620"/>
            <a:ext cx="4357718" cy="245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Bildschirmpräsentation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Verbesserung für Sehnde</vt:lpstr>
      <vt:lpstr>Aus alt macht neu</vt:lpstr>
      <vt:lpstr>Amphitheater = betrunkene Leute Ich glaube nicht!!!</vt:lpstr>
      <vt:lpstr>Umzäunen wäre besser!</vt:lpstr>
      <vt:lpstr>Schicke Schule</vt:lpstr>
      <vt:lpstr>Spaßiger Spielplatz</vt:lpstr>
      <vt:lpstr>Beschmutzter Bach</vt:lpstr>
      <vt:lpstr>Sehnde, Gut und Schlecht Zugleich!</vt:lpstr>
    </vt:vector>
  </TitlesOfParts>
  <Company>KGS Sehnde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Verbesserung für Sehnde</dc:title>
  <dc:creator>hhprofgen</dc:creator>
  <cp:lastModifiedBy>hhprofgen</cp:lastModifiedBy>
  <cp:revision>17</cp:revision>
  <dcterms:created xsi:type="dcterms:W3CDTF">2012-01-25T16:47:51Z</dcterms:created>
  <dcterms:modified xsi:type="dcterms:W3CDTF">2012-02-01T12:12:46Z</dcterms:modified>
</cp:coreProperties>
</file>