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9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52B-C3EF-4880-888B-252C4F14D928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6AE5-578A-406D-A2A4-287A7B343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29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52B-C3EF-4880-888B-252C4F14D928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6AE5-578A-406D-A2A4-287A7B343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52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52B-C3EF-4880-888B-252C4F14D928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6AE5-578A-406D-A2A4-287A7B343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28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52B-C3EF-4880-888B-252C4F14D928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6AE5-578A-406D-A2A4-287A7B343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46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52B-C3EF-4880-888B-252C4F14D928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6AE5-578A-406D-A2A4-287A7B343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24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52B-C3EF-4880-888B-252C4F14D928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6AE5-578A-406D-A2A4-287A7B343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18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52B-C3EF-4880-888B-252C4F14D928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6AE5-578A-406D-A2A4-287A7B343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84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52B-C3EF-4880-888B-252C4F14D928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6AE5-578A-406D-A2A4-287A7B343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52B-C3EF-4880-888B-252C4F14D928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6AE5-578A-406D-A2A4-287A7B343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71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52B-C3EF-4880-888B-252C4F14D928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6AE5-578A-406D-A2A4-287A7B343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54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F52B-C3EF-4880-888B-252C4F14D928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6AE5-578A-406D-A2A4-287A7B343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50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DF52B-C3EF-4880-888B-252C4F14D928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86AE5-578A-406D-A2A4-287A7B343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72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1" y="453543"/>
            <a:ext cx="9056687" cy="599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907642"/>
            <a:ext cx="1198213" cy="93610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07642"/>
            <a:ext cx="1198213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29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kram</dc:creator>
  <cp:lastModifiedBy>kram</cp:lastModifiedBy>
  <cp:revision>3</cp:revision>
  <dcterms:created xsi:type="dcterms:W3CDTF">2013-05-14T06:49:59Z</dcterms:created>
  <dcterms:modified xsi:type="dcterms:W3CDTF">2013-05-14T07:25:52Z</dcterms:modified>
</cp:coreProperties>
</file>